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9BCB779-DFE4-4136-912C-070CDCF40C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578EB6A1-4523-41EA-9A60-F85EDE840590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3" y="171799"/>
            <a:ext cx="11251845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A396740-2473-474C-BC11-3C038FD966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5B63DCE-6D03-457A-A9E7-046611069FC4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復古風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zh-TW" altLang="en-US" sz="4000" dirty="0">
                <a:latin typeface="標楷體" panose="03000509000000000000" pitchFamily="65" charset="-120"/>
              </a:rPr>
              <a:t>拿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來說</a:t>
            </a:r>
            <a:r>
              <a:rPr lang="zh-TW" altLang="zh-TW" dirty="0"/>
              <a:t>｜</a:t>
            </a:r>
            <a:r>
              <a:rPr lang="en-US" altLang="zh-TW" sz="4000" dirty="0"/>
              <a:t>take…as an example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服裝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，每個季節都會出現新的設計。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不是每家父母對孩子的要求都很高。</a:t>
            </a: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我父母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，他們就給我很多的自由，讓我自己選擇大學。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各種傳統習俗都有意義，</a:t>
            </a:r>
            <a:r>
              <a:rPr lang="zh-TW" altLang="en-US" dirty="0">
                <a:solidFill>
                  <a:srgbClr val="FF0000"/>
                </a:solidFill>
              </a:rPr>
              <a:t>拿</a:t>
            </a:r>
            <a:r>
              <a:rPr lang="zh-TW" altLang="en-US" dirty="0"/>
              <a:t>元宵節放天燈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，就是代表希望平安、幸福。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二、就算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，也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zh-TW" dirty="0"/>
              <a:t>｜</a:t>
            </a:r>
            <a:r>
              <a:rPr lang="en-US" altLang="zh-TW" sz="4000" dirty="0"/>
              <a:t>even if…, ...will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獨特的產品</a:t>
            </a: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經過一段長時間，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能再一次受到大眾注意。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你沒喝過珍珠奶茶，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聽說過這是臺灣最受觀光客歡迎的飲料吧！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就算</a:t>
            </a:r>
            <a:r>
              <a:rPr lang="zh-TW" altLang="en-US" dirty="0"/>
              <a:t>我沒達到父母的要求，他們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不會批評我。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</a:t>
            </a:r>
            <a:r>
              <a:rPr lang="zh-TW" altLang="en-US" dirty="0"/>
              <a:t>、</a:t>
            </a:r>
            <a:r>
              <a:rPr lang="zh-TW" altLang="en-US" sz="4000" dirty="0"/>
              <a:t>往往</a:t>
            </a:r>
            <a:r>
              <a:rPr lang="zh-TW" altLang="zh-TW" dirty="0"/>
              <a:t>｜</a:t>
            </a:r>
            <a:r>
              <a:rPr lang="en-US" altLang="zh-TW" sz="4000" dirty="0"/>
              <a:t>usually; in most cases…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復古風懷念的風格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就是那些曾經流行過，因為經典而被保存下來的。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傳統節日的慶祝活動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受到大眾的喜愛。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冬季的暴風雪</a:t>
            </a:r>
            <a:r>
              <a:rPr lang="zh-TW" altLang="en-US" dirty="0">
                <a:solidFill>
                  <a:srgbClr val="FF0000"/>
                </a:solidFill>
              </a:rPr>
              <a:t>往往</a:t>
            </a:r>
            <a:r>
              <a:rPr lang="zh-TW" altLang="en-US" dirty="0"/>
              <a:t>造成各地交通大亂。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203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2026-04-23T06:41:52Z</dcterms:modified>
</cp:coreProperties>
</file>